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handoutMasterIdLst>
    <p:handoutMasterId r:id="rId11"/>
  </p:handoutMasterIdLst>
  <p:sldIdLst>
    <p:sldId id="256" r:id="rId2"/>
    <p:sldId id="258" r:id="rId3"/>
    <p:sldId id="279" r:id="rId4"/>
    <p:sldId id="280" r:id="rId5"/>
    <p:sldId id="281" r:id="rId6"/>
    <p:sldId id="282" r:id="rId7"/>
    <p:sldId id="283" r:id="rId8"/>
    <p:sldId id="284" r:id="rId9"/>
    <p:sldId id="266" r:id="rId10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5E9F2A2-79F4-4DF0-A9D6-D975217F1011}">
          <p14:sldIdLst>
            <p14:sldId id="256"/>
            <p14:sldId id="258"/>
            <p14:sldId id="279"/>
            <p14:sldId id="280"/>
            <p14:sldId id="281"/>
            <p14:sldId id="282"/>
            <p14:sldId id="283"/>
            <p14:sldId id="28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3089"/>
  </p:normalViewPr>
  <p:slideViewPr>
    <p:cSldViewPr snapToGrid="0">
      <p:cViewPr>
        <p:scale>
          <a:sx n="111" d="100"/>
          <a:sy n="111" d="100"/>
        </p:scale>
        <p:origin x="61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15697-29D7-4242-B860-4AFD935EFC68}" type="datetimeFigureOut">
              <a:rPr lang="pt-PT" smtClean="0"/>
              <a:t>14/02/19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90077-8CCC-44F6-8636-7ECD327D145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508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9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0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7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6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1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9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6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5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3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6D11E-251A-42C7-A476-7114F1EB28C9}" type="datetimeFigureOut">
              <a:rPr lang="en-US" smtClean="0"/>
              <a:t>2/14/19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BBFA-36E3-4B9C-8FE8-7AAA2032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12432" y="831860"/>
            <a:ext cx="806484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PROJECTO DE PRAÇAS DIGITAIS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265560" y="6174297"/>
            <a:ext cx="295677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Maputo, </a:t>
            </a:r>
            <a:r>
              <a:rPr lang="en-US" sz="1600" dirty="0" smtClean="0"/>
              <a:t>14</a:t>
            </a:r>
            <a:r>
              <a:rPr lang="en-US" sz="1600" dirty="0" smtClean="0"/>
              <a:t> </a:t>
            </a:r>
            <a:r>
              <a:rPr lang="en-US" sz="1600" dirty="0" smtClean="0"/>
              <a:t>de </a:t>
            </a:r>
            <a:r>
              <a:rPr lang="en-US" sz="1600" dirty="0" err="1" smtClean="0"/>
              <a:t>Fevereiro</a:t>
            </a:r>
            <a:r>
              <a:rPr lang="en-US" sz="1600" dirty="0" smtClean="0"/>
              <a:t> </a:t>
            </a:r>
            <a:r>
              <a:rPr lang="en-US" sz="1600" dirty="0" smtClean="0"/>
              <a:t>de </a:t>
            </a:r>
            <a:r>
              <a:rPr lang="en-US" sz="1600" dirty="0" smtClean="0"/>
              <a:t>2019</a:t>
            </a:r>
            <a:endParaRPr lang="en-US" sz="1600" dirty="0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246" y="1863523"/>
            <a:ext cx="6921660" cy="43107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76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163772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SUMÁRIO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684" y="1631523"/>
            <a:ext cx="10515600" cy="5226477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en-US" dirty="0" err="1" smtClean="0"/>
              <a:t>Introdução</a:t>
            </a:r>
            <a:endParaRPr lang="en-US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en-US" dirty="0" err="1" smtClean="0"/>
              <a:t>Descrição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Projecto</a:t>
            </a:r>
            <a:endParaRPr lang="en-US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en-US" dirty="0" err="1" smtClean="0"/>
              <a:t>Custo</a:t>
            </a:r>
            <a:endParaRPr lang="en-US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en-US" dirty="0" err="1" smtClean="0"/>
              <a:t>Impacto</a:t>
            </a:r>
            <a:endParaRPr lang="en-US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en-US" dirty="0" err="1" smtClean="0"/>
              <a:t>Prespectivas</a:t>
            </a:r>
            <a:r>
              <a:rPr lang="en-US" dirty="0" smtClean="0"/>
              <a:t> do </a:t>
            </a:r>
            <a:r>
              <a:rPr lang="en-US" dirty="0" err="1" smtClean="0"/>
              <a:t>Projecto</a:t>
            </a:r>
            <a:endParaRPr lang="en-US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en-US" dirty="0" err="1" smtClean="0"/>
              <a:t>Sustentabilidade</a:t>
            </a:r>
            <a:r>
              <a:rPr lang="en-US" dirty="0" smtClean="0"/>
              <a:t> do </a:t>
            </a:r>
            <a:r>
              <a:rPr lang="en-US" dirty="0" err="1" smtClean="0"/>
              <a:t>Projecto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203472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32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163772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INTRODUÇÃO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684" y="1631523"/>
            <a:ext cx="10515600" cy="5226477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dirty="0" err="1" smtClean="0"/>
              <a:t>Praças</a:t>
            </a:r>
            <a:r>
              <a:rPr lang="en-US" dirty="0" smtClean="0"/>
              <a:t> </a:t>
            </a:r>
            <a:r>
              <a:rPr lang="en-US" dirty="0" err="1" smtClean="0"/>
              <a:t>Digitais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espaços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jardins</a:t>
            </a:r>
            <a:r>
              <a:rPr lang="en-US" dirty="0" smtClean="0"/>
              <a:t>, </a:t>
            </a:r>
            <a:r>
              <a:rPr lang="en-US" dirty="0" err="1" smtClean="0"/>
              <a:t>praças</a:t>
            </a:r>
            <a:r>
              <a:rPr lang="en-US" dirty="0" smtClean="0"/>
              <a:t>, </a:t>
            </a:r>
            <a:r>
              <a:rPr lang="en-US" dirty="0" err="1" smtClean="0"/>
              <a:t>praias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outro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espaço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a </a:t>
            </a:r>
            <a:r>
              <a:rPr lang="en-US" dirty="0" err="1" smtClean="0"/>
              <a:t>população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aceder</a:t>
            </a:r>
            <a:r>
              <a:rPr lang="en-US" dirty="0" smtClean="0"/>
              <a:t> </a:t>
            </a:r>
            <a:r>
              <a:rPr lang="en-US" dirty="0" err="1" smtClean="0"/>
              <a:t>gratuitamente</a:t>
            </a:r>
            <a:r>
              <a:rPr lang="en-US" dirty="0" smtClean="0"/>
              <a:t> o </a:t>
            </a:r>
            <a:r>
              <a:rPr lang="en-US" dirty="0" err="1" smtClean="0"/>
              <a:t>serviço</a:t>
            </a:r>
            <a:r>
              <a:rPr lang="en-US" dirty="0" smtClean="0"/>
              <a:t> de Internet;</a:t>
            </a:r>
          </a:p>
          <a:p>
            <a:pPr algn="just">
              <a:defRPr/>
            </a:pPr>
            <a:r>
              <a:rPr lang="en-US" dirty="0" smtClean="0"/>
              <a:t>O </a:t>
            </a:r>
            <a:r>
              <a:rPr lang="en-US" dirty="0" err="1" smtClean="0"/>
              <a:t>objectivo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promover</a:t>
            </a:r>
            <a:r>
              <a:rPr lang="en-US" dirty="0" smtClean="0"/>
              <a:t> a </a:t>
            </a:r>
            <a:r>
              <a:rPr lang="en-US" dirty="0" err="1" smtClean="0"/>
              <a:t>inclusão</a:t>
            </a:r>
            <a:r>
              <a:rPr lang="en-US" dirty="0" smtClean="0"/>
              <a:t> digital.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Moçambique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7% (UEM) </a:t>
            </a:r>
            <a:r>
              <a:rPr lang="en-US" dirty="0" err="1" smtClean="0"/>
              <a:t>ou</a:t>
            </a:r>
            <a:r>
              <a:rPr lang="en-US" dirty="0" smtClean="0"/>
              <a:t> 18% (INCM) da </a:t>
            </a:r>
            <a:r>
              <a:rPr lang="en-US" dirty="0" err="1" smtClean="0"/>
              <a:t>população</a:t>
            </a:r>
            <a:r>
              <a:rPr lang="en-US" dirty="0" smtClean="0"/>
              <a:t> tem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Internet!!! </a:t>
            </a:r>
          </a:p>
          <a:p>
            <a:pPr algn="just">
              <a:defRPr/>
            </a:pP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funcionamento</a:t>
            </a:r>
            <a:r>
              <a:rPr lang="en-US" dirty="0" smtClean="0"/>
              <a:t> 18 </a:t>
            </a:r>
            <a:r>
              <a:rPr lang="en-US" dirty="0" err="1"/>
              <a:t>P</a:t>
            </a:r>
            <a:r>
              <a:rPr lang="en-US" dirty="0" err="1" smtClean="0"/>
              <a:t>raças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igitais</a:t>
            </a:r>
            <a:r>
              <a:rPr lang="en-US" dirty="0" smtClean="0"/>
              <a:t>: </a:t>
            </a:r>
            <a:r>
              <a:rPr lang="en-US" dirty="0" err="1" smtClean="0"/>
              <a:t>Jardim</a:t>
            </a:r>
            <a:r>
              <a:rPr lang="en-US" dirty="0" smtClean="0"/>
              <a:t> </a:t>
            </a:r>
            <a:r>
              <a:rPr lang="en-US" dirty="0" err="1" smtClean="0"/>
              <a:t>Tunduro</a:t>
            </a:r>
            <a:r>
              <a:rPr lang="en-US" dirty="0" smtClean="0"/>
              <a:t> (</a:t>
            </a:r>
            <a:r>
              <a:rPr lang="en-US" dirty="0" err="1" smtClean="0"/>
              <a:t>Cidade</a:t>
            </a:r>
            <a:r>
              <a:rPr lang="en-US" dirty="0" smtClean="0"/>
              <a:t> de Maputo), </a:t>
            </a:r>
            <a:r>
              <a:rPr lang="en-US" dirty="0" err="1" smtClean="0"/>
              <a:t>Parque</a:t>
            </a:r>
            <a:r>
              <a:rPr lang="en-US" dirty="0" smtClean="0"/>
              <a:t> dos </a:t>
            </a:r>
            <a:r>
              <a:rPr lang="en-US" dirty="0" err="1" smtClean="0"/>
              <a:t>Poetas</a:t>
            </a:r>
            <a:r>
              <a:rPr lang="en-US" dirty="0" smtClean="0"/>
              <a:t> (</a:t>
            </a:r>
            <a:r>
              <a:rPr lang="en-US" dirty="0" err="1" smtClean="0"/>
              <a:t>Matola</a:t>
            </a:r>
            <a:r>
              <a:rPr lang="en-US" dirty="0" smtClean="0"/>
              <a:t>), </a:t>
            </a:r>
            <a:r>
              <a:rPr lang="en-US" dirty="0" err="1" smtClean="0"/>
              <a:t>Praça</a:t>
            </a:r>
            <a:r>
              <a:rPr lang="en-US" dirty="0" smtClean="0"/>
              <a:t> do </a:t>
            </a:r>
            <a:r>
              <a:rPr lang="en-US" dirty="0" err="1" smtClean="0"/>
              <a:t>Trabalhador</a:t>
            </a:r>
            <a:r>
              <a:rPr lang="en-US" dirty="0" smtClean="0"/>
              <a:t> (</a:t>
            </a:r>
            <a:r>
              <a:rPr lang="en-US" dirty="0" err="1" smtClean="0"/>
              <a:t>Inhambane</a:t>
            </a:r>
            <a:r>
              <a:rPr lang="en-US" dirty="0" smtClean="0"/>
              <a:t>), </a:t>
            </a:r>
            <a:r>
              <a:rPr lang="en-US" dirty="0" err="1" smtClean="0"/>
              <a:t>Praça</a:t>
            </a:r>
            <a:r>
              <a:rPr lang="en-US" dirty="0" smtClean="0"/>
              <a:t> do </a:t>
            </a:r>
            <a:r>
              <a:rPr lang="en-US" dirty="0" err="1" smtClean="0"/>
              <a:t>Município</a:t>
            </a:r>
            <a:r>
              <a:rPr lang="en-US" dirty="0" smtClean="0"/>
              <a:t>, </a:t>
            </a:r>
            <a:r>
              <a:rPr lang="en-US" dirty="0" err="1" smtClean="0"/>
              <a:t>Praça</a:t>
            </a:r>
            <a:r>
              <a:rPr lang="en-US" dirty="0" smtClean="0"/>
              <a:t> 3 de </a:t>
            </a:r>
            <a:r>
              <a:rPr lang="en-US" dirty="0" err="1" smtClean="0"/>
              <a:t>Fevereiro</a:t>
            </a:r>
            <a:r>
              <a:rPr lang="en-US" dirty="0" smtClean="0"/>
              <a:t> (Beira), </a:t>
            </a:r>
            <a:r>
              <a:rPr lang="en-US" dirty="0" err="1" smtClean="0"/>
              <a:t>Jardim</a:t>
            </a:r>
            <a:r>
              <a:rPr lang="en-US" dirty="0" smtClean="0"/>
              <a:t> dos </a:t>
            </a:r>
            <a:r>
              <a:rPr lang="en-US" dirty="0" err="1" smtClean="0"/>
              <a:t>Namorados</a:t>
            </a:r>
            <a:r>
              <a:rPr lang="en-US" dirty="0" smtClean="0"/>
              <a:t>, </a:t>
            </a:r>
            <a:r>
              <a:rPr lang="en-US" dirty="0" err="1" smtClean="0"/>
              <a:t>Jardim</a:t>
            </a:r>
            <a:r>
              <a:rPr lang="en-US" dirty="0" smtClean="0"/>
              <a:t> da </a:t>
            </a:r>
            <a:r>
              <a:rPr lang="en-US" dirty="0" err="1" smtClean="0"/>
              <a:t>Piscina</a:t>
            </a:r>
            <a:r>
              <a:rPr lang="en-US" dirty="0" smtClean="0"/>
              <a:t> Municipal (</a:t>
            </a:r>
            <a:r>
              <a:rPr lang="en-US" dirty="0" err="1" smtClean="0"/>
              <a:t>Quelimane</a:t>
            </a:r>
            <a:r>
              <a:rPr lang="en-US" dirty="0" smtClean="0"/>
              <a:t>), </a:t>
            </a:r>
            <a:r>
              <a:rPr lang="en-US" dirty="0" err="1" smtClean="0"/>
              <a:t>Praça</a:t>
            </a:r>
            <a:r>
              <a:rPr lang="en-US" dirty="0" smtClean="0"/>
              <a:t> de </a:t>
            </a:r>
            <a:r>
              <a:rPr lang="en-US" dirty="0" err="1" smtClean="0"/>
              <a:t>Gurúè</a:t>
            </a:r>
            <a:r>
              <a:rPr lang="en-US" dirty="0" smtClean="0"/>
              <a:t> (</a:t>
            </a:r>
            <a:r>
              <a:rPr lang="en-US" dirty="0" err="1" smtClean="0"/>
              <a:t>Gurúè</a:t>
            </a:r>
            <a:r>
              <a:rPr lang="en-US" dirty="0" smtClean="0"/>
              <a:t>), Av. Eduardo </a:t>
            </a:r>
            <a:r>
              <a:rPr lang="en-US" dirty="0" err="1" smtClean="0"/>
              <a:t>Mondlane</a:t>
            </a:r>
            <a:r>
              <a:rPr lang="en-US" dirty="0" smtClean="0"/>
              <a:t> e </a:t>
            </a:r>
            <a:r>
              <a:rPr lang="en-US" dirty="0" err="1" smtClean="0"/>
              <a:t>Jardim</a:t>
            </a:r>
            <a:r>
              <a:rPr lang="en-US" dirty="0" smtClean="0"/>
              <a:t> </a:t>
            </a:r>
            <a:r>
              <a:rPr lang="en-US" dirty="0" err="1" smtClean="0"/>
              <a:t>Parque</a:t>
            </a:r>
            <a:r>
              <a:rPr lang="en-US" dirty="0" smtClean="0"/>
              <a:t> (</a:t>
            </a:r>
            <a:r>
              <a:rPr lang="en-US" dirty="0" err="1" smtClean="0"/>
              <a:t>Cidade</a:t>
            </a:r>
            <a:r>
              <a:rPr lang="en-US" dirty="0" smtClean="0"/>
              <a:t> de </a:t>
            </a:r>
            <a:r>
              <a:rPr lang="en-US" dirty="0" err="1"/>
              <a:t>N</a:t>
            </a:r>
            <a:r>
              <a:rPr lang="en-US" dirty="0" err="1" smtClean="0"/>
              <a:t>ampula</a:t>
            </a:r>
            <a:r>
              <a:rPr lang="en-US" dirty="0" smtClean="0"/>
              <a:t>), </a:t>
            </a:r>
            <a:r>
              <a:rPr lang="en-US" dirty="0" err="1" smtClean="0"/>
              <a:t>Jardim</a:t>
            </a:r>
            <a:r>
              <a:rPr lang="en-US" dirty="0" smtClean="0"/>
              <a:t> </a:t>
            </a:r>
            <a:r>
              <a:rPr lang="en-US" dirty="0" err="1" smtClean="0"/>
              <a:t>Josina</a:t>
            </a:r>
            <a:r>
              <a:rPr lang="en-US" dirty="0" smtClean="0"/>
              <a:t> </a:t>
            </a:r>
            <a:r>
              <a:rPr lang="en-US" dirty="0" err="1" smtClean="0"/>
              <a:t>Machel</a:t>
            </a:r>
            <a:r>
              <a:rPr lang="en-US" dirty="0" smtClean="0"/>
              <a:t>, </a:t>
            </a:r>
            <a:r>
              <a:rPr lang="en-US" dirty="0" err="1" smtClean="0"/>
              <a:t>Posto</a:t>
            </a:r>
            <a:r>
              <a:rPr lang="en-US" dirty="0" smtClean="0"/>
              <a:t> de </a:t>
            </a:r>
            <a:r>
              <a:rPr lang="en-US" dirty="0" err="1" smtClean="0"/>
              <a:t>Turismo</a:t>
            </a:r>
            <a:r>
              <a:rPr lang="en-US" dirty="0" smtClean="0"/>
              <a:t>, </a:t>
            </a:r>
            <a:r>
              <a:rPr lang="en-US" dirty="0" err="1" smtClean="0"/>
              <a:t>Jardim</a:t>
            </a:r>
            <a:r>
              <a:rPr lang="en-US" dirty="0" smtClean="0"/>
              <a:t> do </a:t>
            </a:r>
            <a:r>
              <a:rPr lang="en-US" dirty="0" err="1" smtClean="0"/>
              <a:t>Museu</a:t>
            </a:r>
            <a:r>
              <a:rPr lang="en-US" dirty="0" smtClean="0"/>
              <a:t>, </a:t>
            </a:r>
            <a:r>
              <a:rPr lang="en-US" dirty="0" err="1" smtClean="0"/>
              <a:t>Jardim</a:t>
            </a:r>
            <a:r>
              <a:rPr lang="en-US" dirty="0" smtClean="0"/>
              <a:t> da </a:t>
            </a:r>
            <a:r>
              <a:rPr lang="en-US" dirty="0" err="1" smtClean="0"/>
              <a:t>Escola</a:t>
            </a:r>
            <a:r>
              <a:rPr lang="en-US" dirty="0" smtClean="0"/>
              <a:t> </a:t>
            </a:r>
            <a:r>
              <a:rPr lang="en-US" dirty="0" err="1" smtClean="0"/>
              <a:t>Secundária</a:t>
            </a:r>
            <a:r>
              <a:rPr lang="en-US" dirty="0" smtClean="0"/>
              <a:t> da </a:t>
            </a:r>
            <a:r>
              <a:rPr lang="en-US" dirty="0" err="1" smtClean="0"/>
              <a:t>Ilha</a:t>
            </a:r>
            <a:r>
              <a:rPr lang="en-US" dirty="0" smtClean="0"/>
              <a:t> de </a:t>
            </a:r>
            <a:r>
              <a:rPr lang="en-US" dirty="0" err="1" smtClean="0"/>
              <a:t>Moçambique</a:t>
            </a:r>
            <a:r>
              <a:rPr lang="en-US" dirty="0" smtClean="0"/>
              <a:t>, Fortaleza (</a:t>
            </a:r>
            <a:r>
              <a:rPr lang="en-US" dirty="0" err="1" smtClean="0"/>
              <a:t>Ilha</a:t>
            </a:r>
            <a:r>
              <a:rPr lang="en-US" dirty="0" smtClean="0"/>
              <a:t> de </a:t>
            </a:r>
            <a:r>
              <a:rPr lang="en-US" dirty="0" err="1" smtClean="0"/>
              <a:t>Moçambique</a:t>
            </a:r>
            <a:r>
              <a:rPr lang="en-US" dirty="0" smtClean="0"/>
              <a:t>), Praia do </a:t>
            </a:r>
            <a:r>
              <a:rPr lang="en-US" dirty="0" err="1" smtClean="0"/>
              <a:t>Wimbe</a:t>
            </a:r>
            <a:r>
              <a:rPr lang="en-US" dirty="0" smtClean="0"/>
              <a:t> (Pemba), </a:t>
            </a:r>
            <a:r>
              <a:rPr lang="en-US" dirty="0" err="1" smtClean="0"/>
              <a:t>Praça</a:t>
            </a:r>
            <a:r>
              <a:rPr lang="en-US" dirty="0" smtClean="0"/>
              <a:t> da Paz (</a:t>
            </a:r>
            <a:r>
              <a:rPr lang="en-US" dirty="0" err="1" smtClean="0"/>
              <a:t>Mueda</a:t>
            </a:r>
            <a:r>
              <a:rPr lang="en-US" dirty="0" smtClean="0"/>
              <a:t>) e </a:t>
            </a:r>
            <a:r>
              <a:rPr lang="en-US" dirty="0" err="1" smtClean="0"/>
              <a:t>Praça</a:t>
            </a:r>
            <a:r>
              <a:rPr lang="en-US" dirty="0" smtClean="0"/>
              <a:t> da </a:t>
            </a:r>
            <a:r>
              <a:rPr lang="en-US" dirty="0" err="1" smtClean="0"/>
              <a:t>Liberdade</a:t>
            </a:r>
            <a:r>
              <a:rPr lang="en-US" dirty="0" smtClean="0"/>
              <a:t> (</a:t>
            </a:r>
            <a:r>
              <a:rPr lang="en-US" dirty="0" err="1" smtClean="0"/>
              <a:t>Lichinga</a:t>
            </a:r>
            <a:r>
              <a:rPr lang="en-US" dirty="0" smtClean="0"/>
              <a:t>).</a:t>
            </a:r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203472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09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365771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BREVE DESCRIÇÃO DO PROJECTO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983" y="1754122"/>
            <a:ext cx="10515600" cy="488974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dirty="0" smtClean="0"/>
              <a:t>As </a:t>
            </a:r>
            <a:r>
              <a:rPr lang="en-US" dirty="0" err="1"/>
              <a:t>P</a:t>
            </a:r>
            <a:r>
              <a:rPr lang="en-US" dirty="0" err="1" smtClean="0"/>
              <a:t>raças</a:t>
            </a:r>
            <a:r>
              <a:rPr lang="en-US" dirty="0" smtClean="0"/>
              <a:t> </a:t>
            </a:r>
            <a:r>
              <a:rPr lang="en-US" dirty="0" err="1" smtClean="0"/>
              <a:t>funcionam</a:t>
            </a:r>
            <a:r>
              <a:rPr lang="en-US" dirty="0" smtClean="0"/>
              <a:t> </a:t>
            </a:r>
            <a:r>
              <a:rPr lang="en-US" dirty="0" err="1" smtClean="0"/>
              <a:t>diariamente</a:t>
            </a:r>
            <a:r>
              <a:rPr lang="en-US" dirty="0" smtClean="0"/>
              <a:t>, </a:t>
            </a:r>
            <a:r>
              <a:rPr lang="en-US" dirty="0" err="1" smtClean="0"/>
              <a:t>permitindo</a:t>
            </a:r>
            <a:r>
              <a:rPr lang="en-US" dirty="0" smtClean="0"/>
              <a:t> a </a:t>
            </a:r>
            <a:r>
              <a:rPr lang="en-US" dirty="0" err="1" smtClean="0"/>
              <a:t>população</a:t>
            </a:r>
            <a:r>
              <a:rPr lang="en-US" dirty="0" smtClean="0"/>
              <a:t> </a:t>
            </a:r>
            <a:r>
              <a:rPr lang="en-US" dirty="0" err="1" smtClean="0"/>
              <a:t>aceder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Internet a </a:t>
            </a:r>
            <a:r>
              <a:rPr lang="en-US" dirty="0" err="1" smtClean="0"/>
              <a:t>qualquer</a:t>
            </a:r>
            <a:r>
              <a:rPr lang="en-US" dirty="0" smtClean="0"/>
              <a:t> hora do </a:t>
            </a:r>
            <a:r>
              <a:rPr lang="en-US" dirty="0" err="1" smtClean="0"/>
              <a:t>dia</a:t>
            </a:r>
            <a:r>
              <a:rPr lang="en-US" dirty="0" smtClean="0"/>
              <a:t>;</a:t>
            </a:r>
          </a:p>
          <a:p>
            <a:pPr algn="just">
              <a:defRPr/>
            </a:pP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raça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conectados</a:t>
            </a:r>
            <a:r>
              <a:rPr lang="en-US" dirty="0" smtClean="0"/>
              <a:t> </a:t>
            </a:r>
            <a:r>
              <a:rPr lang="en-US" dirty="0" err="1" smtClean="0"/>
              <a:t>simultaneamente</a:t>
            </a:r>
            <a:r>
              <a:rPr lang="en-US" dirty="0" smtClean="0"/>
              <a:t> 180 </a:t>
            </a:r>
            <a:r>
              <a:rPr lang="en-US" dirty="0" err="1" smtClean="0"/>
              <a:t>utilizadores</a:t>
            </a:r>
            <a:r>
              <a:rPr lang="en-US" dirty="0" smtClean="0"/>
              <a:t>, com um tempo de </a:t>
            </a:r>
            <a:r>
              <a:rPr lang="en-US" dirty="0" err="1" smtClean="0"/>
              <a:t>utilização</a:t>
            </a:r>
            <a:r>
              <a:rPr lang="en-US" dirty="0" smtClean="0"/>
              <a:t> de 1 hora;</a:t>
            </a:r>
          </a:p>
          <a:p>
            <a:pPr algn="just">
              <a:defRPr/>
            </a:pP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/>
              <a:t>P</a:t>
            </a:r>
            <a:r>
              <a:rPr lang="en-US" dirty="0" err="1" smtClean="0"/>
              <a:t>raças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ligadas</a:t>
            </a:r>
            <a:r>
              <a:rPr lang="en-US" dirty="0" smtClean="0"/>
              <a:t> a um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fibra</a:t>
            </a:r>
            <a:r>
              <a:rPr lang="en-US" dirty="0" smtClean="0"/>
              <a:t> </a:t>
            </a:r>
            <a:r>
              <a:rPr lang="en-US" dirty="0" err="1" smtClean="0"/>
              <a:t>óptica</a:t>
            </a:r>
            <a:r>
              <a:rPr lang="en-US" dirty="0" smtClean="0"/>
              <a:t> </a:t>
            </a:r>
            <a:r>
              <a:rPr lang="en-US" dirty="0" err="1" smtClean="0"/>
              <a:t>assegurando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velocidade</a:t>
            </a:r>
            <a:r>
              <a:rPr lang="en-US" dirty="0" smtClean="0"/>
              <a:t> </a:t>
            </a:r>
            <a:r>
              <a:rPr lang="en-US" dirty="0" err="1" smtClean="0"/>
              <a:t>mínima</a:t>
            </a:r>
            <a:r>
              <a:rPr lang="en-US" dirty="0" smtClean="0"/>
              <a:t> de 10Mbps </a:t>
            </a:r>
            <a:r>
              <a:rPr lang="en-US" dirty="0" err="1" smtClean="0"/>
              <a:t>dedicados</a:t>
            </a:r>
            <a:r>
              <a:rPr lang="en-US" dirty="0" smtClean="0"/>
              <a:t>;</a:t>
            </a:r>
          </a:p>
          <a:p>
            <a:pPr algn="just">
              <a:defRPr/>
            </a:pPr>
            <a:r>
              <a:rPr lang="en-US" dirty="0" smtClean="0"/>
              <a:t>Compete </a:t>
            </a:r>
            <a:r>
              <a:rPr lang="en-US" dirty="0" err="1" smtClean="0"/>
              <a:t>ao</a:t>
            </a:r>
            <a:r>
              <a:rPr lang="en-US" dirty="0" smtClean="0"/>
              <a:t> INCM </a:t>
            </a:r>
            <a:r>
              <a:rPr lang="en-US" dirty="0" err="1" smtClean="0"/>
              <a:t>fazer</a:t>
            </a:r>
            <a:r>
              <a:rPr lang="en-US" dirty="0" smtClean="0"/>
              <a:t> a </a:t>
            </a:r>
            <a:r>
              <a:rPr lang="en-US" dirty="0" err="1" smtClean="0"/>
              <a:t>gestão</a:t>
            </a:r>
            <a:r>
              <a:rPr lang="en-US" dirty="0" smtClean="0"/>
              <a:t> </a:t>
            </a:r>
            <a:r>
              <a:rPr lang="en-US" dirty="0" err="1" smtClean="0"/>
              <a:t>remota</a:t>
            </a:r>
            <a:r>
              <a:rPr lang="en-US" dirty="0" smtClean="0"/>
              <a:t> das </a:t>
            </a:r>
            <a:r>
              <a:rPr lang="en-US" dirty="0" err="1"/>
              <a:t>P</a:t>
            </a:r>
            <a:r>
              <a:rPr lang="en-US" dirty="0" err="1" smtClean="0"/>
              <a:t>raças</a:t>
            </a:r>
            <a:r>
              <a:rPr lang="en-US" dirty="0" smtClean="0"/>
              <a:t> para, entre outros </a:t>
            </a:r>
            <a:r>
              <a:rPr lang="en-US" dirty="0" err="1" smtClean="0"/>
              <a:t>aspectos</a:t>
            </a:r>
            <a:r>
              <a:rPr lang="en-US" dirty="0" smtClean="0"/>
              <a:t>, </a:t>
            </a:r>
            <a:r>
              <a:rPr lang="en-US" dirty="0" err="1" smtClean="0"/>
              <a:t>assegurar</a:t>
            </a:r>
            <a:r>
              <a:rPr lang="en-US" dirty="0" smtClean="0"/>
              <a:t> a </a:t>
            </a:r>
            <a:r>
              <a:rPr lang="en-US" dirty="0" err="1" smtClean="0"/>
              <a:t>qualidade</a:t>
            </a:r>
            <a:r>
              <a:rPr lang="en-US" dirty="0" smtClean="0"/>
              <a:t> de </a:t>
            </a:r>
            <a:r>
              <a:rPr lang="en-US" dirty="0" err="1" smtClean="0"/>
              <a:t>serviço</a:t>
            </a:r>
            <a:r>
              <a:rPr lang="en-US" dirty="0" smtClean="0"/>
              <a:t>,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acessos</a:t>
            </a:r>
            <a:r>
              <a:rPr lang="en-US" dirty="0" smtClean="0"/>
              <a:t>, </a:t>
            </a:r>
            <a:r>
              <a:rPr lang="en-US" dirty="0" err="1" smtClean="0"/>
              <a:t>números</a:t>
            </a:r>
            <a:r>
              <a:rPr lang="en-US" dirty="0" smtClean="0"/>
              <a:t> de </a:t>
            </a:r>
            <a:r>
              <a:rPr lang="en-US" dirty="0" err="1" smtClean="0"/>
              <a:t>utilizadores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sexo</a:t>
            </a:r>
            <a:r>
              <a:rPr lang="en-US" dirty="0" smtClean="0"/>
              <a:t>, </a:t>
            </a:r>
            <a:r>
              <a:rPr lang="en-US" dirty="0" err="1" smtClean="0"/>
              <a:t>idade</a:t>
            </a:r>
            <a:r>
              <a:rPr lang="en-US" dirty="0" smtClean="0"/>
              <a:t> 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aspectos</a:t>
            </a:r>
            <a:r>
              <a:rPr lang="en-US" dirty="0" smtClean="0"/>
              <a:t> de </a:t>
            </a:r>
            <a:r>
              <a:rPr lang="en-US" dirty="0" err="1" smtClean="0"/>
              <a:t>monitoria</a:t>
            </a:r>
            <a:r>
              <a:rPr lang="en-US" dirty="0" smtClean="0"/>
              <a:t> do </a:t>
            </a:r>
            <a:r>
              <a:rPr lang="en-US" dirty="0" err="1" smtClean="0"/>
              <a:t>funcionamento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raça</a:t>
            </a:r>
            <a:r>
              <a:rPr lang="en-US" dirty="0" smtClean="0"/>
              <a:t>;</a:t>
            </a:r>
          </a:p>
          <a:p>
            <a:pPr algn="just">
              <a:defRPr/>
            </a:pPr>
            <a:r>
              <a:rPr lang="en-US" dirty="0" smtClean="0"/>
              <a:t>A </a:t>
            </a:r>
            <a:r>
              <a:rPr lang="en-US" dirty="0" err="1" smtClean="0"/>
              <a:t>Movitel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de</a:t>
            </a:r>
            <a:r>
              <a:rPr lang="en-US" i="1" dirty="0" smtClean="0"/>
              <a:t> handover </a:t>
            </a:r>
            <a:r>
              <a:rPr lang="en-US" dirty="0" smtClean="0"/>
              <a:t>das </a:t>
            </a:r>
            <a:r>
              <a:rPr lang="en-US" dirty="0" err="1" smtClean="0"/>
              <a:t>Praças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INCM.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365771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16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365771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CUSTO DO PROJECTO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431" y="1847025"/>
            <a:ext cx="10515600" cy="4287557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Praça</a:t>
            </a:r>
            <a:r>
              <a:rPr lang="en-US" sz="3200" dirty="0" smtClean="0"/>
              <a:t> tem um </a:t>
            </a:r>
            <a:r>
              <a:rPr lang="en-US" sz="3200" dirty="0" err="1" smtClean="0"/>
              <a:t>custo</a:t>
            </a:r>
            <a:r>
              <a:rPr lang="en-US" sz="3200" dirty="0" smtClean="0"/>
              <a:t> </a:t>
            </a:r>
            <a:r>
              <a:rPr lang="en-US" sz="3200" dirty="0" err="1" smtClean="0"/>
              <a:t>inicial</a:t>
            </a:r>
            <a:r>
              <a:rPr lang="en-US" sz="3200" dirty="0" smtClean="0"/>
              <a:t> de </a:t>
            </a:r>
            <a:r>
              <a:rPr lang="en-US" sz="3200" dirty="0" err="1" smtClean="0"/>
              <a:t>cerca</a:t>
            </a:r>
            <a:r>
              <a:rPr lang="en-US" sz="3200" dirty="0" smtClean="0"/>
              <a:t> de 1.200.000,00 MT.</a:t>
            </a:r>
          </a:p>
          <a:p>
            <a:pPr algn="just">
              <a:defRPr/>
            </a:pPr>
            <a:r>
              <a:rPr lang="en-US" sz="3200" dirty="0" err="1" smtClean="0"/>
              <a:t>Deste</a:t>
            </a:r>
            <a:r>
              <a:rPr lang="en-US" sz="3200" dirty="0" smtClean="0"/>
              <a:t> valor </a:t>
            </a:r>
            <a:r>
              <a:rPr lang="en-US" sz="3200" dirty="0" err="1" smtClean="0"/>
              <a:t>cerca</a:t>
            </a:r>
            <a:r>
              <a:rPr lang="en-US" sz="3200" dirty="0" smtClean="0"/>
              <a:t> de </a:t>
            </a:r>
            <a:r>
              <a:rPr lang="en-US" sz="3200" dirty="0" err="1" smtClean="0"/>
              <a:t>metade</a:t>
            </a:r>
            <a:r>
              <a:rPr lang="en-US" sz="3200" dirty="0" smtClean="0"/>
              <a:t> </a:t>
            </a:r>
            <a:r>
              <a:rPr lang="en-US" sz="3200" dirty="0" err="1" smtClean="0"/>
              <a:t>é</a:t>
            </a:r>
            <a:r>
              <a:rPr lang="en-US" sz="3200" dirty="0" smtClean="0"/>
              <a:t> o </a:t>
            </a:r>
            <a:r>
              <a:rPr lang="en-US" sz="3200" dirty="0" err="1" smtClean="0"/>
              <a:t>custo</a:t>
            </a:r>
            <a:r>
              <a:rPr lang="en-US" sz="3200" dirty="0" smtClean="0"/>
              <a:t> da </a:t>
            </a:r>
            <a:r>
              <a:rPr lang="en-US" sz="3200" dirty="0" err="1" smtClean="0"/>
              <a:t>aquisição</a:t>
            </a:r>
            <a:r>
              <a:rPr lang="en-US" sz="3200" dirty="0" smtClean="0"/>
              <a:t> dos </a:t>
            </a:r>
            <a:r>
              <a:rPr lang="en-US" sz="3200" dirty="0" err="1" smtClean="0"/>
              <a:t>equipamentos</a:t>
            </a:r>
            <a:r>
              <a:rPr lang="en-US" sz="3200" dirty="0" smtClean="0"/>
              <a:t> e </a:t>
            </a:r>
            <a:r>
              <a:rPr lang="en-US" sz="3200" dirty="0" err="1" smtClean="0"/>
              <a:t>outra</a:t>
            </a:r>
            <a:r>
              <a:rPr lang="en-US" sz="3200" dirty="0" smtClean="0"/>
              <a:t> </a:t>
            </a:r>
            <a:r>
              <a:rPr lang="en-US" sz="3200" dirty="0" err="1" smtClean="0"/>
              <a:t>metade</a:t>
            </a:r>
            <a:r>
              <a:rPr lang="en-US" sz="3200" dirty="0" smtClean="0"/>
              <a:t> para </a:t>
            </a:r>
            <a:r>
              <a:rPr lang="en-US" sz="3200" dirty="0" err="1" smtClean="0"/>
              <a:t>serviços</a:t>
            </a:r>
            <a:r>
              <a:rPr lang="en-US" sz="3200" dirty="0" smtClean="0"/>
              <a:t>;</a:t>
            </a:r>
          </a:p>
          <a:p>
            <a:pPr algn="just">
              <a:defRPr/>
            </a:pP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termos</a:t>
            </a:r>
            <a:r>
              <a:rPr lang="en-US" sz="3200" dirty="0" smtClean="0"/>
              <a:t> de </a:t>
            </a:r>
            <a:r>
              <a:rPr lang="en-US" sz="3200" dirty="0" err="1" smtClean="0"/>
              <a:t>serviço</a:t>
            </a:r>
            <a:r>
              <a:rPr lang="en-US" sz="3200" dirty="0" smtClean="0"/>
              <a:t> de Internet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praça</a:t>
            </a:r>
            <a:r>
              <a:rPr lang="en-US" sz="3200" dirty="0" smtClean="0"/>
              <a:t> tem um </a:t>
            </a:r>
            <a:r>
              <a:rPr lang="en-US" sz="3200" dirty="0" err="1" smtClean="0"/>
              <a:t>custo</a:t>
            </a:r>
            <a:r>
              <a:rPr lang="en-US" sz="3200" dirty="0" smtClean="0"/>
              <a:t> </a:t>
            </a:r>
            <a:r>
              <a:rPr lang="en-US" sz="3200" dirty="0" err="1" smtClean="0"/>
              <a:t>anual</a:t>
            </a:r>
            <a:r>
              <a:rPr lang="en-US" sz="3200" dirty="0" smtClean="0"/>
              <a:t> de </a:t>
            </a:r>
            <a:r>
              <a:rPr lang="en-US" sz="3200" dirty="0" err="1" smtClean="0"/>
              <a:t>cerca</a:t>
            </a:r>
            <a:r>
              <a:rPr lang="en-US" sz="3200" dirty="0" smtClean="0"/>
              <a:t> de 665.000,00 Mt e um </a:t>
            </a:r>
            <a:r>
              <a:rPr lang="en-US" sz="3200" dirty="0" err="1" smtClean="0"/>
              <a:t>custo</a:t>
            </a:r>
            <a:r>
              <a:rPr lang="en-US" sz="3200" dirty="0" smtClean="0"/>
              <a:t> mensal de </a:t>
            </a:r>
            <a:r>
              <a:rPr lang="en-US" sz="3200" dirty="0" err="1" smtClean="0"/>
              <a:t>cerca</a:t>
            </a:r>
            <a:r>
              <a:rPr lang="en-US" sz="3200" dirty="0" smtClean="0"/>
              <a:t> de 55.401,85 Mt;</a:t>
            </a:r>
          </a:p>
          <a:p>
            <a:pPr algn="just">
              <a:defRPr/>
            </a:pPr>
            <a:r>
              <a:rPr lang="en-US" sz="3200" dirty="0" smtClean="0"/>
              <a:t>As </a:t>
            </a:r>
            <a:r>
              <a:rPr lang="en-US" sz="3200" dirty="0" err="1" smtClean="0"/>
              <a:t>praças</a:t>
            </a:r>
            <a:r>
              <a:rPr lang="en-US" sz="3200" dirty="0" smtClean="0"/>
              <a:t> </a:t>
            </a:r>
            <a:r>
              <a:rPr lang="en-US" sz="3200" dirty="0" err="1" smtClean="0"/>
              <a:t>digitais</a:t>
            </a:r>
            <a:r>
              <a:rPr lang="en-US" sz="3200" dirty="0" smtClean="0"/>
              <a:t> </a:t>
            </a:r>
            <a:r>
              <a:rPr lang="en-US" sz="3200" dirty="0" err="1" smtClean="0"/>
              <a:t>têm</a:t>
            </a:r>
            <a:r>
              <a:rPr lang="en-US" sz="3200" dirty="0" smtClean="0"/>
              <a:t> um </a:t>
            </a:r>
            <a:r>
              <a:rPr lang="en-US" sz="3200" dirty="0" err="1" smtClean="0"/>
              <a:t>financiamento</a:t>
            </a:r>
            <a:r>
              <a:rPr lang="en-US" sz="3200" dirty="0" smtClean="0"/>
              <a:t> de 12 </a:t>
            </a:r>
            <a:r>
              <a:rPr lang="en-US" sz="3200" dirty="0" err="1" smtClean="0"/>
              <a:t>meses</a:t>
            </a:r>
            <a:r>
              <a:rPr lang="en-US" sz="3200" dirty="0" smtClean="0"/>
              <a:t> </a:t>
            </a:r>
            <a:r>
              <a:rPr lang="en-US" sz="3200" dirty="0" err="1" smtClean="0"/>
              <a:t>findo</a:t>
            </a:r>
            <a:r>
              <a:rPr lang="en-US" sz="3200" dirty="0" smtClean="0"/>
              <a:t> o </a:t>
            </a:r>
            <a:r>
              <a:rPr lang="en-US" sz="3200" dirty="0" err="1" smtClean="0"/>
              <a:t>qual</a:t>
            </a:r>
            <a:r>
              <a:rPr lang="en-US" sz="3200" dirty="0" smtClean="0"/>
              <a:t> o </a:t>
            </a:r>
            <a:r>
              <a:rPr lang="en-US" sz="3200" dirty="0" err="1" smtClean="0"/>
              <a:t>serviço</a:t>
            </a:r>
            <a:r>
              <a:rPr lang="en-US" sz="3200" dirty="0" smtClean="0"/>
              <a:t> de Internet </a:t>
            </a:r>
            <a:r>
              <a:rPr lang="en-US" sz="3200" dirty="0" err="1" smtClean="0"/>
              <a:t>será</a:t>
            </a:r>
            <a:r>
              <a:rPr lang="en-US" sz="3200" dirty="0" smtClean="0"/>
              <a:t> </a:t>
            </a:r>
            <a:r>
              <a:rPr lang="en-US" sz="3200" dirty="0" err="1" smtClean="0"/>
              <a:t>financiado</a:t>
            </a:r>
            <a:r>
              <a:rPr lang="en-US" sz="3200" dirty="0" smtClean="0"/>
              <a:t> </a:t>
            </a:r>
            <a:r>
              <a:rPr lang="en-US" sz="3200" dirty="0" err="1" smtClean="0"/>
              <a:t>pelo</a:t>
            </a:r>
            <a:r>
              <a:rPr lang="en-US" sz="3200" dirty="0" smtClean="0"/>
              <a:t> </a:t>
            </a:r>
            <a:r>
              <a:rPr lang="en-US" sz="3200" dirty="0" err="1" smtClean="0"/>
              <a:t>Município</a:t>
            </a:r>
            <a:r>
              <a:rPr lang="en-US" sz="3200" dirty="0" smtClean="0"/>
              <a:t> </a:t>
            </a:r>
            <a:r>
              <a:rPr lang="en-US" sz="3200" dirty="0" err="1" smtClean="0"/>
              <a:t>beneficiário</a:t>
            </a:r>
            <a:r>
              <a:rPr lang="en-US" sz="3200" dirty="0" smtClean="0"/>
              <a:t> do </a:t>
            </a:r>
            <a:r>
              <a:rPr lang="en-US" sz="3200" dirty="0" err="1" smtClean="0"/>
              <a:t>Projecto</a:t>
            </a:r>
            <a:r>
              <a:rPr lang="en-US" sz="3200" dirty="0" smtClean="0"/>
              <a:t>.</a:t>
            </a:r>
          </a:p>
          <a:p>
            <a:pPr algn="just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365771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77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365771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IMPACTO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431" y="2291787"/>
            <a:ext cx="10515600" cy="3842795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600" dirty="0" err="1" smtClean="0"/>
              <a:t>Democratização</a:t>
            </a:r>
            <a:r>
              <a:rPr lang="en-US" sz="3600" dirty="0" smtClean="0"/>
              <a:t> da Internet;</a:t>
            </a:r>
          </a:p>
          <a:p>
            <a:pPr algn="just">
              <a:defRPr/>
            </a:pPr>
            <a:r>
              <a:rPr lang="en-US" sz="3600" dirty="0" smtClean="0"/>
              <a:t>De 4 de </a:t>
            </a:r>
            <a:r>
              <a:rPr lang="en-US" sz="3600" dirty="0" err="1" smtClean="0"/>
              <a:t>Novembro</a:t>
            </a:r>
            <a:r>
              <a:rPr lang="en-US" sz="3600" dirty="0" smtClean="0"/>
              <a:t> a 4 de </a:t>
            </a:r>
            <a:r>
              <a:rPr lang="en-US" sz="3600" dirty="0" err="1" smtClean="0"/>
              <a:t>Dezembro</a:t>
            </a:r>
            <a:r>
              <a:rPr lang="en-US" sz="3600" dirty="0" smtClean="0"/>
              <a:t> de </a:t>
            </a:r>
            <a:r>
              <a:rPr lang="en-US" sz="3600" b="1" dirty="0" smtClean="0"/>
              <a:t>2018</a:t>
            </a:r>
            <a:r>
              <a:rPr lang="en-US" sz="3600" dirty="0" smtClean="0"/>
              <a:t>: </a:t>
            </a:r>
            <a:r>
              <a:rPr lang="en-US" sz="3600" b="1" dirty="0" smtClean="0"/>
              <a:t>11.578 </a:t>
            </a:r>
            <a:r>
              <a:rPr lang="en-US" sz="3600" b="1" dirty="0" err="1" smtClean="0"/>
              <a:t>acessos</a:t>
            </a:r>
            <a:r>
              <a:rPr lang="en-US" sz="3600" dirty="0" smtClean="0"/>
              <a:t>.</a:t>
            </a:r>
          </a:p>
          <a:p>
            <a:pPr algn="just">
              <a:defRPr/>
            </a:pPr>
            <a:r>
              <a:rPr lang="en-US" sz="3600" dirty="0" smtClean="0"/>
              <a:t>De 12 de Janeiro a 12 de </a:t>
            </a:r>
            <a:r>
              <a:rPr lang="en-US" sz="3600" dirty="0" err="1" smtClean="0"/>
              <a:t>Fevereiro</a:t>
            </a:r>
            <a:r>
              <a:rPr lang="en-US" sz="3600" dirty="0" smtClean="0"/>
              <a:t> de </a:t>
            </a:r>
            <a:r>
              <a:rPr lang="en-US" sz="3600" b="1" dirty="0" smtClean="0"/>
              <a:t>2019</a:t>
            </a:r>
            <a:r>
              <a:rPr lang="en-US" sz="3600" dirty="0" smtClean="0"/>
              <a:t>: </a:t>
            </a:r>
            <a:r>
              <a:rPr lang="en-US" sz="3600" b="1" dirty="0" smtClean="0"/>
              <a:t>49589 </a:t>
            </a:r>
            <a:r>
              <a:rPr lang="en-US" sz="3600" b="1" dirty="0" err="1" smtClean="0"/>
              <a:t>acessos</a:t>
            </a:r>
            <a:r>
              <a:rPr lang="en-US" sz="3600" dirty="0" smtClean="0"/>
              <a:t>.</a:t>
            </a:r>
          </a:p>
          <a:p>
            <a:pPr algn="just">
              <a:defRPr/>
            </a:pPr>
            <a:r>
              <a:rPr lang="en-US" sz="3600" dirty="0" smtClean="0"/>
              <a:t>Dos 49589 </a:t>
            </a:r>
            <a:r>
              <a:rPr lang="en-US" sz="3600" dirty="0" err="1" smtClean="0"/>
              <a:t>acessos</a:t>
            </a:r>
            <a:r>
              <a:rPr lang="en-US" sz="3600" dirty="0" smtClean="0"/>
              <a:t> </a:t>
            </a:r>
            <a:r>
              <a:rPr lang="en-US" sz="3600" b="1" dirty="0" smtClean="0"/>
              <a:t>43740</a:t>
            </a:r>
            <a:r>
              <a:rPr lang="en-US" sz="3600" dirty="0" smtClean="0"/>
              <a:t> </a:t>
            </a:r>
            <a:r>
              <a:rPr lang="en-US" sz="3600" dirty="0" err="1" smtClean="0"/>
              <a:t>s</a:t>
            </a:r>
            <a:r>
              <a:rPr lang="en-US" sz="3600" dirty="0" err="1" smtClean="0"/>
              <a:t>ão</a:t>
            </a:r>
            <a:r>
              <a:rPr lang="en-US" sz="3600" dirty="0" smtClean="0"/>
              <a:t> do </a:t>
            </a:r>
            <a:r>
              <a:rPr lang="en-US" sz="3600" b="1" dirty="0" err="1" smtClean="0"/>
              <a:t>sexo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masculino</a:t>
            </a:r>
            <a:r>
              <a:rPr lang="en-US" sz="3600" b="1" dirty="0" smtClean="0"/>
              <a:t> </a:t>
            </a:r>
            <a:r>
              <a:rPr lang="en-US" sz="3600" dirty="0" smtClean="0"/>
              <a:t>e </a:t>
            </a:r>
            <a:r>
              <a:rPr lang="en-US" sz="3600" b="1" dirty="0" smtClean="0"/>
              <a:t>5558</a:t>
            </a:r>
            <a:r>
              <a:rPr lang="en-US" sz="3600" dirty="0" smtClean="0"/>
              <a:t> </a:t>
            </a:r>
            <a:r>
              <a:rPr lang="en-US" sz="3600" dirty="0" err="1" smtClean="0"/>
              <a:t>são</a:t>
            </a:r>
            <a:r>
              <a:rPr lang="en-US" sz="3600" dirty="0" smtClean="0"/>
              <a:t> do </a:t>
            </a:r>
            <a:r>
              <a:rPr lang="en-US" sz="3600" b="1" dirty="0" err="1" smtClean="0"/>
              <a:t>sexo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feminino</a:t>
            </a:r>
            <a:r>
              <a:rPr lang="en-US" sz="3600" dirty="0" smtClean="0"/>
              <a:t>.</a:t>
            </a:r>
            <a:endParaRPr lang="en-US" sz="3600" dirty="0" smtClean="0"/>
          </a:p>
          <a:p>
            <a:pPr marL="0" indent="0" algn="just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365771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31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365771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PRESPECTIVAS DO PROJECTO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006" y="2205840"/>
            <a:ext cx="10515600" cy="4287557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en-US" sz="3200" dirty="0"/>
              <a:t>O</a:t>
            </a:r>
            <a:r>
              <a:rPr lang="en-US" sz="3200" dirty="0" smtClean="0"/>
              <a:t> </a:t>
            </a:r>
            <a:r>
              <a:rPr lang="en-US" sz="3200" dirty="0" err="1" smtClean="0"/>
              <a:t>Projecto</a:t>
            </a:r>
            <a:r>
              <a:rPr lang="en-US" sz="3200" dirty="0" smtClean="0"/>
              <a:t> de </a:t>
            </a:r>
            <a:r>
              <a:rPr lang="en-US" sz="3200" dirty="0" err="1" smtClean="0"/>
              <a:t>Praças</a:t>
            </a:r>
            <a:r>
              <a:rPr lang="en-US" sz="3200" dirty="0" smtClean="0"/>
              <a:t> </a:t>
            </a:r>
            <a:r>
              <a:rPr lang="en-US" sz="3200" dirty="0" err="1" smtClean="0"/>
              <a:t>Digitais</a:t>
            </a:r>
            <a:r>
              <a:rPr lang="en-US" sz="3200" dirty="0" smtClean="0"/>
              <a:t> </a:t>
            </a:r>
            <a:r>
              <a:rPr lang="en-US" sz="3200" dirty="0" err="1" smtClean="0"/>
              <a:t>vai</a:t>
            </a:r>
            <a:r>
              <a:rPr lang="en-US" sz="3200" dirty="0" smtClean="0"/>
              <a:t> </a:t>
            </a:r>
            <a:r>
              <a:rPr lang="en-US" sz="3200" dirty="0" err="1" smtClean="0"/>
              <a:t>continuar</a:t>
            </a:r>
            <a:r>
              <a:rPr lang="en-US" sz="3200" dirty="0" smtClean="0"/>
              <a:t>;</a:t>
            </a:r>
          </a:p>
          <a:p>
            <a:pPr algn="just">
              <a:defRPr/>
            </a:pPr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 err="1" smtClean="0"/>
              <a:t>prespectiva</a:t>
            </a:r>
            <a:r>
              <a:rPr lang="en-US" sz="3200" dirty="0" smtClean="0"/>
              <a:t> </a:t>
            </a:r>
            <a:r>
              <a:rPr lang="en-US" sz="3200" dirty="0" err="1" smtClean="0"/>
              <a:t>é</a:t>
            </a:r>
            <a:r>
              <a:rPr lang="en-US" sz="3200" dirty="0" smtClean="0"/>
              <a:t> de </a:t>
            </a:r>
            <a:r>
              <a:rPr lang="en-US" sz="3200" dirty="0" err="1" smtClean="0"/>
              <a:t>uma</a:t>
            </a:r>
            <a:r>
              <a:rPr lang="en-US" sz="3200" dirty="0" smtClean="0"/>
              <a:t> </a:t>
            </a:r>
            <a:r>
              <a:rPr lang="en-US" sz="3200" dirty="0" err="1" smtClean="0"/>
              <a:t>Cidade</a:t>
            </a:r>
            <a:r>
              <a:rPr lang="en-US" sz="3200" dirty="0" smtClean="0"/>
              <a:t>/</a:t>
            </a:r>
            <a:r>
              <a:rPr lang="en-US" sz="3200" dirty="0" err="1" smtClean="0"/>
              <a:t>Município</a:t>
            </a:r>
            <a:r>
              <a:rPr lang="en-US" sz="3200" dirty="0" smtClean="0"/>
              <a:t>/Distrito </a:t>
            </a:r>
            <a:r>
              <a:rPr lang="en-US" sz="3200" dirty="0" err="1" smtClean="0"/>
              <a:t>uma</a:t>
            </a:r>
            <a:r>
              <a:rPr lang="en-US" sz="3200" dirty="0" smtClean="0"/>
              <a:t> </a:t>
            </a:r>
            <a:r>
              <a:rPr lang="en-US" sz="3200" dirty="0" err="1" smtClean="0"/>
              <a:t>Praça</a:t>
            </a:r>
            <a:r>
              <a:rPr lang="en-US" sz="3200" dirty="0" smtClean="0"/>
              <a:t> Digital;</a:t>
            </a:r>
          </a:p>
          <a:p>
            <a:pPr algn="just">
              <a:defRPr/>
            </a:pPr>
            <a:r>
              <a:rPr lang="en-US" sz="3200" dirty="0" smtClean="0"/>
              <a:t>Para 2019 a </a:t>
            </a:r>
            <a:r>
              <a:rPr lang="en-US" sz="3200" dirty="0" err="1" smtClean="0"/>
              <a:t>prespectiva</a:t>
            </a:r>
            <a:r>
              <a:rPr lang="en-US" sz="3200" dirty="0" smtClean="0"/>
              <a:t> </a:t>
            </a:r>
            <a:r>
              <a:rPr lang="en-US" sz="3200" dirty="0" err="1" smtClean="0"/>
              <a:t>é</a:t>
            </a:r>
            <a:r>
              <a:rPr lang="en-US" sz="3200" dirty="0" smtClean="0"/>
              <a:t> a de </a:t>
            </a:r>
            <a:r>
              <a:rPr lang="en-US" sz="3200" dirty="0" err="1" smtClean="0"/>
              <a:t>instalar</a:t>
            </a:r>
            <a:r>
              <a:rPr lang="en-US" sz="3200" dirty="0" smtClean="0"/>
              <a:t> </a:t>
            </a:r>
            <a:r>
              <a:rPr lang="en-US" sz="3200" dirty="0" err="1" smtClean="0"/>
              <a:t>nas</a:t>
            </a:r>
            <a:r>
              <a:rPr lang="en-US" sz="3200" dirty="0" smtClean="0"/>
              <a:t> </a:t>
            </a:r>
            <a:r>
              <a:rPr lang="en-US" sz="3200" dirty="0" err="1" smtClean="0"/>
              <a:t>demais</a:t>
            </a:r>
            <a:r>
              <a:rPr lang="en-US" sz="3200" dirty="0" smtClean="0"/>
              <a:t> </a:t>
            </a:r>
            <a:r>
              <a:rPr lang="en-US" sz="3200" dirty="0" err="1" smtClean="0"/>
              <a:t>capitais</a:t>
            </a:r>
            <a:r>
              <a:rPr lang="en-US" sz="3200" dirty="0" smtClean="0"/>
              <a:t> </a:t>
            </a:r>
            <a:r>
              <a:rPr lang="en-US" sz="3200" dirty="0" err="1" smtClean="0"/>
              <a:t>provinciais</a:t>
            </a:r>
            <a:r>
              <a:rPr lang="en-US" sz="3200" dirty="0" smtClean="0"/>
              <a:t> (</a:t>
            </a:r>
            <a:r>
              <a:rPr lang="en-US" sz="3200" dirty="0" err="1" smtClean="0"/>
              <a:t>Xai-Xai</a:t>
            </a:r>
            <a:r>
              <a:rPr lang="en-US" sz="3200" dirty="0" smtClean="0"/>
              <a:t>, </a:t>
            </a:r>
            <a:r>
              <a:rPr lang="en-US" sz="3200" dirty="0" err="1" smtClean="0"/>
              <a:t>Chimoio</a:t>
            </a:r>
            <a:r>
              <a:rPr lang="en-US" sz="3200" dirty="0"/>
              <a:t> </a:t>
            </a:r>
            <a:r>
              <a:rPr lang="en-US" sz="3200" dirty="0" smtClean="0"/>
              <a:t>e </a:t>
            </a:r>
            <a:r>
              <a:rPr lang="en-US" sz="3200" dirty="0" err="1" smtClean="0"/>
              <a:t>Cidade</a:t>
            </a:r>
            <a:r>
              <a:rPr lang="en-US" sz="3200" dirty="0" smtClean="0"/>
              <a:t> de </a:t>
            </a:r>
            <a:r>
              <a:rPr lang="en-US" sz="3200" dirty="0" err="1" smtClean="0"/>
              <a:t>Tete</a:t>
            </a:r>
            <a:r>
              <a:rPr lang="en-US" sz="3200" dirty="0" smtClean="0"/>
              <a:t>) </a:t>
            </a:r>
            <a:r>
              <a:rPr lang="en-US" sz="3200" dirty="0" err="1" smtClean="0"/>
              <a:t>alguns</a:t>
            </a:r>
            <a:r>
              <a:rPr lang="en-US" sz="3200" dirty="0" smtClean="0"/>
              <a:t> </a:t>
            </a:r>
            <a:r>
              <a:rPr lang="en-US" sz="3200" dirty="0" err="1" smtClean="0"/>
              <a:t>Municípios</a:t>
            </a:r>
            <a:r>
              <a:rPr lang="en-US" sz="3200" dirty="0" smtClean="0"/>
              <a:t>: </a:t>
            </a:r>
            <a:r>
              <a:rPr lang="en-US" sz="3200" dirty="0" err="1" smtClean="0"/>
              <a:t>Chibuto</a:t>
            </a:r>
            <a:r>
              <a:rPr lang="en-US" sz="3200" dirty="0" smtClean="0"/>
              <a:t> (Gaza), </a:t>
            </a:r>
            <a:r>
              <a:rPr lang="en-US" sz="3200" dirty="0" err="1" smtClean="0"/>
              <a:t>Maxixe</a:t>
            </a:r>
            <a:r>
              <a:rPr lang="en-US" sz="3200" dirty="0" smtClean="0"/>
              <a:t>, </a:t>
            </a:r>
            <a:r>
              <a:rPr lang="en-US" sz="3200" dirty="0" err="1" smtClean="0"/>
              <a:t>Vilankulos</a:t>
            </a:r>
            <a:r>
              <a:rPr lang="en-US" sz="3200" dirty="0" smtClean="0"/>
              <a:t> (</a:t>
            </a:r>
            <a:r>
              <a:rPr lang="en-US" sz="3200" dirty="0" err="1" smtClean="0"/>
              <a:t>Inhambane</a:t>
            </a:r>
            <a:r>
              <a:rPr lang="en-US" sz="3200" dirty="0" smtClean="0"/>
              <a:t>), </a:t>
            </a:r>
            <a:r>
              <a:rPr lang="en-US" sz="3200" dirty="0" err="1" smtClean="0"/>
              <a:t>Dondo</a:t>
            </a:r>
            <a:r>
              <a:rPr lang="en-US" sz="3200" dirty="0" smtClean="0"/>
              <a:t>, </a:t>
            </a:r>
            <a:r>
              <a:rPr lang="en-US" sz="3200" dirty="0" err="1" smtClean="0"/>
              <a:t>Marromeu</a:t>
            </a:r>
            <a:r>
              <a:rPr lang="en-US" sz="3200" dirty="0" smtClean="0"/>
              <a:t> (</a:t>
            </a:r>
            <a:r>
              <a:rPr lang="en-US" sz="3200" dirty="0" err="1" smtClean="0"/>
              <a:t>Sofala</a:t>
            </a:r>
            <a:r>
              <a:rPr lang="en-US" sz="3200" dirty="0" smtClean="0"/>
              <a:t>), Vila da </a:t>
            </a:r>
            <a:r>
              <a:rPr lang="en-US" sz="3200" dirty="0" err="1" smtClean="0"/>
              <a:t>Manica</a:t>
            </a:r>
            <a:r>
              <a:rPr lang="en-US" sz="3200" dirty="0" smtClean="0"/>
              <a:t> (</a:t>
            </a:r>
            <a:r>
              <a:rPr lang="en-US" sz="3200" dirty="0" err="1" smtClean="0"/>
              <a:t>Manica</a:t>
            </a:r>
            <a:r>
              <a:rPr lang="en-US" sz="3200" dirty="0" smtClean="0"/>
              <a:t>),  </a:t>
            </a:r>
            <a:r>
              <a:rPr lang="en-US" sz="3200" dirty="0" err="1" smtClean="0"/>
              <a:t>Moatize</a:t>
            </a:r>
            <a:r>
              <a:rPr lang="en-US" sz="3200" dirty="0" smtClean="0"/>
              <a:t> e </a:t>
            </a:r>
            <a:r>
              <a:rPr lang="en-US" sz="3200" dirty="0" err="1" smtClean="0"/>
              <a:t>Angónia</a:t>
            </a:r>
            <a:r>
              <a:rPr lang="en-US" sz="3200" dirty="0" smtClean="0"/>
              <a:t> (</a:t>
            </a:r>
            <a:r>
              <a:rPr lang="en-US" sz="3200" dirty="0" err="1" smtClean="0"/>
              <a:t>Tete</a:t>
            </a:r>
            <a:r>
              <a:rPr lang="en-US" sz="3200" dirty="0" smtClean="0"/>
              <a:t>) </a:t>
            </a:r>
            <a:r>
              <a:rPr lang="en-US" sz="3200" dirty="0" err="1" smtClean="0"/>
              <a:t>Milange</a:t>
            </a:r>
            <a:r>
              <a:rPr lang="en-US" sz="3200" dirty="0" smtClean="0"/>
              <a:t>, </a:t>
            </a:r>
            <a:r>
              <a:rPr lang="en-US" sz="3200" dirty="0" err="1" smtClean="0"/>
              <a:t>Maganja</a:t>
            </a:r>
            <a:r>
              <a:rPr lang="en-US" sz="3200" dirty="0" smtClean="0"/>
              <a:t> da Costa (</a:t>
            </a:r>
            <a:r>
              <a:rPr lang="en-US" sz="3200" dirty="0" err="1" smtClean="0"/>
              <a:t>Zambézia</a:t>
            </a:r>
            <a:r>
              <a:rPr lang="en-US" sz="3200" dirty="0" smtClean="0"/>
              <a:t>), </a:t>
            </a:r>
            <a:r>
              <a:rPr lang="en-US" sz="3200" dirty="0" err="1" smtClean="0"/>
              <a:t>Angoche</a:t>
            </a:r>
            <a:r>
              <a:rPr lang="en-US" sz="3200" dirty="0" smtClean="0"/>
              <a:t>, </a:t>
            </a:r>
            <a:r>
              <a:rPr lang="en-US" sz="3200" dirty="0" err="1" smtClean="0"/>
              <a:t>Malema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Nampula</a:t>
            </a:r>
            <a:r>
              <a:rPr lang="en-US" sz="3200" dirty="0" smtClean="0"/>
              <a:t>), </a:t>
            </a:r>
            <a:r>
              <a:rPr lang="en-US" sz="3200" dirty="0" err="1" smtClean="0"/>
              <a:t>Chiúre</a:t>
            </a:r>
            <a:r>
              <a:rPr lang="en-US" sz="3200" dirty="0" smtClean="0"/>
              <a:t> e </a:t>
            </a:r>
            <a:r>
              <a:rPr lang="en-US" sz="3200" dirty="0" err="1" smtClean="0"/>
              <a:t>Montepuez</a:t>
            </a:r>
            <a:r>
              <a:rPr lang="en-US" sz="3200" dirty="0" smtClean="0"/>
              <a:t> (Cabo Delgado), </a:t>
            </a:r>
            <a:r>
              <a:rPr lang="en-US" sz="3200" dirty="0" err="1" smtClean="0"/>
              <a:t>Metangula</a:t>
            </a:r>
            <a:r>
              <a:rPr lang="en-US" sz="3200" dirty="0" smtClean="0"/>
              <a:t> (</a:t>
            </a:r>
            <a:r>
              <a:rPr lang="en-US" sz="3200" dirty="0" err="1" smtClean="0"/>
              <a:t>Niassa</a:t>
            </a:r>
            <a:r>
              <a:rPr lang="en-US" sz="3200" dirty="0" smtClean="0"/>
              <a:t>) e o </a:t>
            </a:r>
            <a:r>
              <a:rPr lang="en-US" sz="3200" dirty="0" err="1" smtClean="0"/>
              <a:t>Bairro</a:t>
            </a:r>
            <a:r>
              <a:rPr lang="en-US" sz="3200" dirty="0" smtClean="0"/>
              <a:t> de </a:t>
            </a:r>
            <a:r>
              <a:rPr lang="en-US" sz="3200" dirty="0" err="1" smtClean="0"/>
              <a:t>Chamanculo</a:t>
            </a:r>
            <a:r>
              <a:rPr lang="en-US" sz="3200" dirty="0" smtClean="0"/>
              <a:t> (</a:t>
            </a:r>
            <a:r>
              <a:rPr lang="en-US" sz="3200" dirty="0" err="1" smtClean="0"/>
              <a:t>Cidade</a:t>
            </a:r>
            <a:r>
              <a:rPr lang="en-US" sz="3200" dirty="0" smtClean="0"/>
              <a:t> de Maputo).</a:t>
            </a:r>
          </a:p>
          <a:p>
            <a:pPr algn="just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365771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2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33869" y="365771"/>
            <a:ext cx="8070980" cy="1388352"/>
          </a:xfrm>
          <a:noFill/>
        </p:spPr>
        <p:txBody>
          <a:bodyPr/>
          <a:lstStyle/>
          <a:p>
            <a:pPr algn="ctr"/>
            <a:r>
              <a:rPr lang="en-US" b="1" dirty="0" smtClean="0"/>
              <a:t>SUSTENTABILIDADE DO PROJECTO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006" y="2205840"/>
            <a:ext cx="10515600" cy="4287557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en-US" sz="3200" dirty="0" smtClean="0"/>
              <a:t>O </a:t>
            </a:r>
            <a:r>
              <a:rPr lang="en-US" sz="3200" dirty="0" err="1" smtClean="0"/>
              <a:t>financiamento</a:t>
            </a:r>
            <a:r>
              <a:rPr lang="en-US" sz="3200" dirty="0" smtClean="0"/>
              <a:t> </a:t>
            </a:r>
            <a:r>
              <a:rPr lang="en-US" sz="3200" dirty="0" err="1" smtClean="0"/>
              <a:t>deste</a:t>
            </a:r>
            <a:r>
              <a:rPr lang="en-US" sz="3200" dirty="0" smtClean="0"/>
              <a:t> </a:t>
            </a:r>
            <a:r>
              <a:rPr lang="en-US" sz="3200" dirty="0" err="1" smtClean="0"/>
              <a:t>Projecto</a:t>
            </a:r>
            <a:r>
              <a:rPr lang="en-US" sz="3200" dirty="0" smtClean="0"/>
              <a:t> tem </a:t>
            </a:r>
            <a:r>
              <a:rPr lang="en-US" sz="3200" dirty="0" err="1" smtClean="0"/>
              <a:t>uma</a:t>
            </a:r>
            <a:r>
              <a:rPr lang="en-US" sz="3200" dirty="0" smtClean="0"/>
              <a:t> </a:t>
            </a:r>
            <a:r>
              <a:rPr lang="en-US" sz="3200" dirty="0" err="1" smtClean="0"/>
              <a:t>componente</a:t>
            </a:r>
            <a:r>
              <a:rPr lang="en-US" sz="3200" dirty="0" smtClean="0"/>
              <a:t> de </a:t>
            </a:r>
            <a:r>
              <a:rPr lang="en-US" sz="3200" dirty="0" err="1" smtClean="0"/>
              <a:t>equipamentos</a:t>
            </a:r>
            <a:r>
              <a:rPr lang="en-US" sz="3200" dirty="0" smtClean="0"/>
              <a:t> e </a:t>
            </a:r>
            <a:r>
              <a:rPr lang="en-US" sz="3200" dirty="0" err="1" smtClean="0"/>
              <a:t>outra</a:t>
            </a:r>
            <a:r>
              <a:rPr lang="en-US" sz="3200" dirty="0" smtClean="0"/>
              <a:t> de </a:t>
            </a:r>
            <a:r>
              <a:rPr lang="en-US" sz="3200" dirty="0" err="1" smtClean="0"/>
              <a:t>serviço</a:t>
            </a:r>
            <a:r>
              <a:rPr lang="en-US" sz="3200" dirty="0" smtClean="0"/>
              <a:t> de Internet. </a:t>
            </a:r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 smtClean="0"/>
              <a:t>equipamentos</a:t>
            </a:r>
            <a:r>
              <a:rPr lang="en-US" sz="3200" dirty="0" smtClean="0"/>
              <a:t> </a:t>
            </a:r>
            <a:r>
              <a:rPr lang="en-US" sz="3200" dirty="0" err="1" smtClean="0"/>
              <a:t>são</a:t>
            </a:r>
            <a:r>
              <a:rPr lang="en-US" sz="3200" dirty="0" smtClean="0"/>
              <a:t> </a:t>
            </a:r>
            <a:r>
              <a:rPr lang="en-US" sz="3200" dirty="0" err="1" smtClean="0"/>
              <a:t>propriedade</a:t>
            </a:r>
            <a:r>
              <a:rPr lang="en-US" sz="3200" dirty="0" smtClean="0"/>
              <a:t> do </a:t>
            </a:r>
            <a:r>
              <a:rPr lang="en-US" sz="3200" dirty="0"/>
              <a:t>E</a:t>
            </a:r>
            <a:r>
              <a:rPr lang="en-US" sz="3200" dirty="0" smtClean="0"/>
              <a:t>stado. O </a:t>
            </a:r>
            <a:r>
              <a:rPr lang="en-US" sz="3200" dirty="0" err="1" smtClean="0"/>
              <a:t>serviço</a:t>
            </a:r>
            <a:r>
              <a:rPr lang="en-US" sz="3200" dirty="0" smtClean="0"/>
              <a:t> tem </a:t>
            </a:r>
            <a:r>
              <a:rPr lang="en-US" sz="3200" dirty="0" err="1" smtClean="0"/>
              <a:t>financiamento</a:t>
            </a:r>
            <a:r>
              <a:rPr lang="en-US" sz="3200" dirty="0" smtClean="0"/>
              <a:t> de 12 </a:t>
            </a:r>
            <a:r>
              <a:rPr lang="en-US" sz="3200" dirty="0" err="1" smtClean="0"/>
              <a:t>meses</a:t>
            </a:r>
            <a:r>
              <a:rPr lang="en-US" sz="3200" dirty="0" smtClean="0"/>
              <a:t>.</a:t>
            </a:r>
          </a:p>
          <a:p>
            <a:pPr algn="just">
              <a:defRPr/>
            </a:pPr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/>
              <a:t>M</a:t>
            </a:r>
            <a:r>
              <a:rPr lang="en-US" sz="3200" dirty="0" err="1" smtClean="0"/>
              <a:t>unicípios</a:t>
            </a:r>
            <a:r>
              <a:rPr lang="en-US" sz="3200" dirty="0" smtClean="0"/>
              <a:t> </a:t>
            </a:r>
            <a:r>
              <a:rPr lang="en-US" sz="3200" dirty="0" err="1" smtClean="0"/>
              <a:t>poderão</a:t>
            </a:r>
            <a:r>
              <a:rPr lang="en-US" sz="3200" dirty="0" smtClean="0"/>
              <a:t> </a:t>
            </a:r>
            <a:r>
              <a:rPr lang="en-US" sz="3200" dirty="0" err="1" smtClean="0"/>
              <a:t>orçamentar</a:t>
            </a:r>
            <a:r>
              <a:rPr lang="en-US" sz="3200" dirty="0" smtClean="0"/>
              <a:t> o </a:t>
            </a:r>
            <a:r>
              <a:rPr lang="en-US" sz="3200" dirty="0" err="1" smtClean="0"/>
              <a:t>serviço</a:t>
            </a:r>
            <a:r>
              <a:rPr lang="en-US" sz="3200" dirty="0" smtClean="0"/>
              <a:t> de Internet.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praça</a:t>
            </a:r>
            <a:r>
              <a:rPr lang="en-US" sz="3200" dirty="0" smtClean="0"/>
              <a:t> tem um </a:t>
            </a:r>
            <a:r>
              <a:rPr lang="en-US" sz="3200" dirty="0" err="1" smtClean="0"/>
              <a:t>custo</a:t>
            </a:r>
            <a:r>
              <a:rPr lang="en-US" sz="3200" dirty="0" smtClean="0"/>
              <a:t> </a:t>
            </a:r>
            <a:r>
              <a:rPr lang="en-US" sz="3200" dirty="0" err="1" smtClean="0"/>
              <a:t>anual</a:t>
            </a:r>
            <a:r>
              <a:rPr lang="en-US" sz="3200" dirty="0" smtClean="0"/>
              <a:t> de 665.000,00 Mt e um </a:t>
            </a:r>
            <a:r>
              <a:rPr lang="en-US" sz="3200" dirty="0" err="1" smtClean="0"/>
              <a:t>custo</a:t>
            </a:r>
            <a:r>
              <a:rPr lang="en-US" sz="3200" dirty="0" smtClean="0"/>
              <a:t> mensal de 55.401,85 </a:t>
            </a:r>
            <a:r>
              <a:rPr lang="en-US" sz="3200" dirty="0" err="1" smtClean="0"/>
              <a:t>mt.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 smtClean="0"/>
              <a:t>Municípios</a:t>
            </a:r>
            <a:r>
              <a:rPr lang="en-US" sz="3200" dirty="0" smtClean="0"/>
              <a:t> </a:t>
            </a:r>
            <a:r>
              <a:rPr lang="en-US" sz="3200" dirty="0" err="1" smtClean="0"/>
              <a:t>podem</a:t>
            </a:r>
            <a:r>
              <a:rPr lang="en-US" sz="3200" dirty="0" smtClean="0"/>
              <a:t> </a:t>
            </a:r>
            <a:r>
              <a:rPr lang="en-US" sz="3200" dirty="0" err="1" smtClean="0"/>
              <a:t>negociar</a:t>
            </a:r>
            <a:r>
              <a:rPr lang="en-US" sz="3200" dirty="0" smtClean="0"/>
              <a:t> com a </a:t>
            </a:r>
            <a:r>
              <a:rPr lang="en-US" sz="3200" dirty="0" err="1" smtClean="0"/>
              <a:t>Movitel</a:t>
            </a:r>
            <a:r>
              <a:rPr lang="en-US" sz="3200" dirty="0" smtClean="0"/>
              <a:t> e </a:t>
            </a:r>
            <a:r>
              <a:rPr lang="en-US" sz="3200" dirty="0" err="1" smtClean="0"/>
              <a:t>oferecer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exemplo</a:t>
            </a:r>
            <a:r>
              <a:rPr lang="en-US" sz="3200" dirty="0" smtClean="0"/>
              <a:t> o </a:t>
            </a:r>
            <a:r>
              <a:rPr lang="en-US" sz="3200" dirty="0" err="1" smtClean="0"/>
              <a:t>espaço</a:t>
            </a:r>
            <a:r>
              <a:rPr lang="en-US" sz="3200" dirty="0" smtClean="0"/>
              <a:t> de </a:t>
            </a:r>
            <a:r>
              <a:rPr lang="en-US" sz="3200" dirty="0" err="1" smtClean="0"/>
              <a:t>publicidade</a:t>
            </a:r>
            <a:r>
              <a:rPr lang="en-US" sz="3200" dirty="0" smtClean="0"/>
              <a:t> </a:t>
            </a:r>
            <a:r>
              <a:rPr lang="en-US" sz="3200" dirty="0" err="1" smtClean="0"/>
              <a:t>ou</a:t>
            </a:r>
            <a:r>
              <a:rPr lang="en-US" sz="3200" dirty="0" smtClean="0"/>
              <a:t> outro.</a:t>
            </a:r>
          </a:p>
          <a:p>
            <a:pPr algn="just">
              <a:defRPr/>
            </a:pPr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 smtClean="0"/>
              <a:t>Municípios</a:t>
            </a:r>
            <a:r>
              <a:rPr lang="en-US" sz="3200" dirty="0" smtClean="0"/>
              <a:t> </a:t>
            </a:r>
            <a:r>
              <a:rPr lang="en-US" sz="3200" dirty="0" err="1" smtClean="0"/>
              <a:t>podem</a:t>
            </a:r>
            <a:r>
              <a:rPr lang="en-US" sz="3200" dirty="0" smtClean="0"/>
              <a:t> </a:t>
            </a:r>
            <a:r>
              <a:rPr lang="en-US" sz="3200" dirty="0" err="1" smtClean="0"/>
              <a:t>fazer</a:t>
            </a:r>
            <a:r>
              <a:rPr lang="en-US" sz="3200" dirty="0" smtClean="0"/>
              <a:t> </a:t>
            </a:r>
            <a:r>
              <a:rPr lang="en-US" sz="3200" dirty="0" err="1" smtClean="0"/>
              <a:t>parcerias</a:t>
            </a:r>
            <a:r>
              <a:rPr lang="en-US" sz="3200" dirty="0" smtClean="0"/>
              <a:t> com ONG’s </a:t>
            </a:r>
            <a:r>
              <a:rPr lang="en-US" sz="3200" dirty="0" err="1" smtClean="0"/>
              <a:t>ou</a:t>
            </a:r>
            <a:r>
              <a:rPr lang="en-US" sz="3200" dirty="0" smtClean="0"/>
              <a:t> </a:t>
            </a:r>
            <a:r>
              <a:rPr lang="en-US" sz="3200" dirty="0" err="1" smtClean="0"/>
              <a:t>empresas</a:t>
            </a:r>
            <a:r>
              <a:rPr lang="en-US" sz="3200" dirty="0" smtClean="0"/>
              <a:t> para </a:t>
            </a:r>
            <a:r>
              <a:rPr lang="en-US" sz="3200" dirty="0" err="1" smtClean="0"/>
              <a:t>viabilizar</a:t>
            </a:r>
            <a:r>
              <a:rPr lang="en-US" sz="3200" dirty="0" smtClean="0"/>
              <a:t> a </a:t>
            </a:r>
            <a:r>
              <a:rPr lang="en-US" sz="3200" dirty="0" err="1" smtClean="0"/>
              <a:t>continuidade</a:t>
            </a:r>
            <a:r>
              <a:rPr lang="en-US" sz="3200" dirty="0" smtClean="0"/>
              <a:t> do </a:t>
            </a:r>
            <a:r>
              <a:rPr lang="en-US" sz="3200" dirty="0" err="1" smtClean="0"/>
              <a:t>Projecto</a:t>
            </a:r>
            <a:r>
              <a:rPr lang="en-US" sz="3200" smtClean="0"/>
              <a:t>.</a:t>
            </a:r>
            <a:endParaRPr lang="en-US" sz="3200" dirty="0" smtClean="0"/>
          </a:p>
          <a:p>
            <a:pPr algn="just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06" y="365771"/>
            <a:ext cx="2183363" cy="138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85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198" y="903642"/>
            <a:ext cx="7057015" cy="37795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377704" y="5113504"/>
            <a:ext cx="4245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MUITO OBRIGADO!</a:t>
            </a:r>
          </a:p>
          <a:p>
            <a:pPr algn="ctr"/>
            <a:r>
              <a:rPr lang="pt-PT" sz="2800" b="1" dirty="0" smtClean="0"/>
              <a:t> </a:t>
            </a:r>
            <a:endParaRPr lang="pt-PT" sz="2800" b="1" dirty="0"/>
          </a:p>
        </p:txBody>
      </p:sp>
    </p:spTree>
    <p:extLst>
      <p:ext uri="{BB962C8B-B14F-4D97-AF65-F5344CB8AC3E}">
        <p14:creationId xmlns:p14="http://schemas.microsoft.com/office/powerpoint/2010/main" val="29966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651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Wingdings</vt:lpstr>
      <vt:lpstr>Arial</vt:lpstr>
      <vt:lpstr>Office Theme</vt:lpstr>
      <vt:lpstr>PowerPoint Presentation</vt:lpstr>
      <vt:lpstr>SUMÁRIO</vt:lpstr>
      <vt:lpstr>INTRODUÇÃO</vt:lpstr>
      <vt:lpstr>BREVE DESCRIÇÃO DO PROJECTO</vt:lpstr>
      <vt:lpstr>CUSTO DO PROJECTO</vt:lpstr>
      <vt:lpstr>IMPACTO</vt:lpstr>
      <vt:lpstr>PRESPECTIVAS DO PROJECTO</vt:lpstr>
      <vt:lpstr>SUSTENTABILIDADE DO PROJECTO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MAPUTO INTERNET FORUM</dc:title>
  <dc:creator>Arnaldo Nhavene</dc:creator>
  <cp:lastModifiedBy>Microsoft Office User</cp:lastModifiedBy>
  <cp:revision>104</cp:revision>
  <cp:lastPrinted>2018-10-16T18:41:27Z</cp:lastPrinted>
  <dcterms:created xsi:type="dcterms:W3CDTF">2018-10-15T16:05:47Z</dcterms:created>
  <dcterms:modified xsi:type="dcterms:W3CDTF">2019-02-14T06:51:17Z</dcterms:modified>
</cp:coreProperties>
</file>